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chivo Black" charset="1" panose="020B0A03020202020B04"/>
      <p:regular r:id="rId10"/>
    </p:embeddedFont>
    <p:embeddedFont>
      <p:font typeface="League Spartan" charset="1" panose="00000800000000000000"/>
      <p:regular r:id="rId11"/>
    </p:embeddedFont>
    <p:embeddedFont>
      <p:font typeface="Lato" charset="1" panose="020F0502020204030203"/>
      <p:regular r:id="rId12"/>
    </p:embeddedFont>
    <p:embeddedFont>
      <p:font typeface="Lato Bold" charset="1" panose="020F0502020204030203"/>
      <p:regular r:id="rId13"/>
    </p:embeddedFont>
    <p:embeddedFont>
      <p:font typeface="Lato Italics" charset="1" panose="020F0502020204030203"/>
      <p:regular r:id="rId14"/>
    </p:embeddedFont>
    <p:embeddedFont>
      <p:font typeface="Lato Bold Italics" charset="1" panose="020F0502020204030203"/>
      <p:regular r:id="rId15"/>
    </p:embeddedFont>
    <p:embeddedFont>
      <p:font typeface="Poppins" charset="1" panose="00000500000000000000"/>
      <p:regular r:id="rId16"/>
    </p:embeddedFont>
    <p:embeddedFont>
      <p:font typeface="Poppins Bold" charset="1" panose="00000800000000000000"/>
      <p:regular r:id="rId17"/>
    </p:embeddedFont>
    <p:embeddedFont>
      <p:font typeface="Poppins Italics" charset="1" panose="00000500000000000000"/>
      <p:regular r:id="rId18"/>
    </p:embeddedFont>
    <p:embeddedFont>
      <p:font typeface="Poppins Bold Italics" charset="1" panose="00000800000000000000"/>
      <p:regular r:id="rId19"/>
    </p:embeddedFont>
    <p:embeddedFont>
      <p:font typeface="Poppins Thin" charset="1" panose="00000300000000000000"/>
      <p:regular r:id="rId20"/>
    </p:embeddedFont>
    <p:embeddedFont>
      <p:font typeface="Poppins Thin Italics" charset="1" panose="00000300000000000000"/>
      <p:regular r:id="rId21"/>
    </p:embeddedFont>
    <p:embeddedFont>
      <p:font typeface="Poppins Extra-Light" charset="1" panose="00000300000000000000"/>
      <p:regular r:id="rId22"/>
    </p:embeddedFont>
    <p:embeddedFont>
      <p:font typeface="Poppins Extra-Light Italics" charset="1" panose="00000300000000000000"/>
      <p:regular r:id="rId23"/>
    </p:embeddedFont>
    <p:embeddedFont>
      <p:font typeface="Poppins Light" charset="1" panose="00000400000000000000"/>
      <p:regular r:id="rId24"/>
    </p:embeddedFont>
    <p:embeddedFont>
      <p:font typeface="Poppins Light Italics" charset="1" panose="00000400000000000000"/>
      <p:regular r:id="rId25"/>
    </p:embeddedFont>
    <p:embeddedFont>
      <p:font typeface="Poppins Medium" charset="1" panose="00000600000000000000"/>
      <p:regular r:id="rId26"/>
    </p:embeddedFont>
    <p:embeddedFont>
      <p:font typeface="Poppins Medium Italics" charset="1" panose="00000600000000000000"/>
      <p:regular r:id="rId27"/>
    </p:embeddedFont>
    <p:embeddedFont>
      <p:font typeface="Poppins Semi-Bold" charset="1" panose="00000700000000000000"/>
      <p:regular r:id="rId28"/>
    </p:embeddedFont>
    <p:embeddedFont>
      <p:font typeface="Poppins Semi-Bold Italics" charset="1" panose="00000700000000000000"/>
      <p:regular r:id="rId29"/>
    </p:embeddedFont>
    <p:embeddedFont>
      <p:font typeface="Poppins Ultra-Bold" charset="1" panose="00000900000000000000"/>
      <p:regular r:id="rId30"/>
    </p:embeddedFont>
    <p:embeddedFont>
      <p:font typeface="Poppins Ultra-Bold Italics" charset="1" panose="00000900000000000000"/>
      <p:regular r:id="rId31"/>
    </p:embeddedFont>
    <p:embeddedFont>
      <p:font typeface="Poppins Heavy" charset="1" panose="00000A00000000000000"/>
      <p:regular r:id="rId32"/>
    </p:embeddedFont>
    <p:embeddedFont>
      <p:font typeface="Poppins Heavy Italics" charset="1" panose="00000A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35" Target="slides/slide2.xml" Type="http://schemas.openxmlformats.org/officeDocument/2006/relationships/slide"/><Relationship Id="rId36" Target="slides/slide3.xml" Type="http://schemas.openxmlformats.org/officeDocument/2006/relationships/slide"/><Relationship Id="rId37" Target="slides/slide4.xml" Type="http://schemas.openxmlformats.org/officeDocument/2006/relationships/slide"/><Relationship Id="rId38" Target="slides/slide5.xml" Type="http://schemas.openxmlformats.org/officeDocument/2006/relationships/slide"/><Relationship Id="rId39" Target="slides/slide6.xml" Type="http://schemas.openxmlformats.org/officeDocument/2006/relationships/slide"/><Relationship Id="rId4" Target="theme/theme1.xml" Type="http://schemas.openxmlformats.org/officeDocument/2006/relationships/theme"/><Relationship Id="rId40" Target="slides/slide7.xml" Type="http://schemas.openxmlformats.org/officeDocument/2006/relationships/slide"/><Relationship Id="rId41" Target="slides/slide8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2.png" Type="http://schemas.openxmlformats.org/officeDocument/2006/relationships/image"/><Relationship Id="rId6" Target="../media/image7.pn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2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2.png" Type="http://schemas.openxmlformats.org/officeDocument/2006/relationships/image"/><Relationship Id="rId4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53213" y="-378097"/>
            <a:ext cx="2939778" cy="7358945"/>
            <a:chOff x="0" y="0"/>
            <a:chExt cx="774263" cy="19381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74263" cy="1938158"/>
            </a:xfrm>
            <a:custGeom>
              <a:avLst/>
              <a:gdLst/>
              <a:ahLst/>
              <a:cxnLst/>
              <a:rect r="r" b="b" t="t" l="l"/>
              <a:pathLst>
                <a:path h="1938158" w="774263">
                  <a:moveTo>
                    <a:pt x="134309" y="0"/>
                  </a:moveTo>
                  <a:lnTo>
                    <a:pt x="639954" y="0"/>
                  </a:lnTo>
                  <a:cubicBezTo>
                    <a:pt x="675575" y="0"/>
                    <a:pt x="709737" y="14150"/>
                    <a:pt x="734924" y="39338"/>
                  </a:cubicBezTo>
                  <a:cubicBezTo>
                    <a:pt x="760112" y="64526"/>
                    <a:pt x="774263" y="98688"/>
                    <a:pt x="774263" y="134309"/>
                  </a:cubicBezTo>
                  <a:lnTo>
                    <a:pt x="774263" y="1803850"/>
                  </a:lnTo>
                  <a:cubicBezTo>
                    <a:pt x="774263" y="1878026"/>
                    <a:pt x="714130" y="1938158"/>
                    <a:pt x="639954" y="1938158"/>
                  </a:cubicBezTo>
                  <a:lnTo>
                    <a:pt x="134309" y="1938158"/>
                  </a:lnTo>
                  <a:cubicBezTo>
                    <a:pt x="60132" y="1938158"/>
                    <a:pt x="0" y="1878026"/>
                    <a:pt x="0" y="1803850"/>
                  </a:cubicBezTo>
                  <a:lnTo>
                    <a:pt x="0" y="134309"/>
                  </a:lnTo>
                  <a:cubicBezTo>
                    <a:pt x="0" y="60132"/>
                    <a:pt x="60132" y="0"/>
                    <a:pt x="134309" y="0"/>
                  </a:cubicBezTo>
                  <a:close/>
                </a:path>
              </a:pathLst>
            </a:custGeom>
            <a:solidFill>
              <a:srgbClr val="01316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774263" cy="19857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4547281" y="5267325"/>
            <a:ext cx="10049161" cy="0"/>
          </a:xfrm>
          <a:prstGeom prst="line">
            <a:avLst/>
          </a:prstGeom>
          <a:ln cap="flat" w="76200">
            <a:solidFill>
              <a:srgbClr val="57487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855047" y="1745472"/>
            <a:ext cx="2472190" cy="1179871"/>
          </a:xfrm>
          <a:custGeom>
            <a:avLst/>
            <a:gdLst/>
            <a:ahLst/>
            <a:cxnLst/>
            <a:rect r="r" b="b" t="t" l="l"/>
            <a:pathLst>
              <a:path h="1179871" w="2472190">
                <a:moveTo>
                  <a:pt x="0" y="0"/>
                </a:moveTo>
                <a:lnTo>
                  <a:pt x="2472189" y="0"/>
                </a:lnTo>
                <a:lnTo>
                  <a:pt x="2472189" y="1179871"/>
                </a:lnTo>
                <a:lnTo>
                  <a:pt x="0" y="1179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0275" r="-2585" b="-5467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5186036" y="8743785"/>
            <a:ext cx="3101964" cy="2369125"/>
          </a:xfrm>
          <a:custGeom>
            <a:avLst/>
            <a:gdLst/>
            <a:ahLst/>
            <a:cxnLst/>
            <a:rect r="r" b="b" t="t" l="l"/>
            <a:pathLst>
              <a:path h="2369125" w="3101964">
                <a:moveTo>
                  <a:pt x="0" y="0"/>
                </a:moveTo>
                <a:lnTo>
                  <a:pt x="3101964" y="0"/>
                </a:lnTo>
                <a:lnTo>
                  <a:pt x="3101964" y="2369125"/>
                </a:lnTo>
                <a:lnTo>
                  <a:pt x="0" y="2369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14655335" y="5173698"/>
            <a:ext cx="4163367" cy="2976807"/>
          </a:xfrm>
          <a:custGeom>
            <a:avLst/>
            <a:gdLst/>
            <a:ahLst/>
            <a:cxnLst/>
            <a:rect r="r" b="b" t="t" l="l"/>
            <a:pathLst>
              <a:path h="2976807" w="4163367">
                <a:moveTo>
                  <a:pt x="0" y="0"/>
                </a:moveTo>
                <a:lnTo>
                  <a:pt x="4163367" y="0"/>
                </a:lnTo>
                <a:lnTo>
                  <a:pt x="4163367" y="2976807"/>
                </a:lnTo>
                <a:lnTo>
                  <a:pt x="0" y="2976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5186036" y="2302349"/>
            <a:ext cx="3101964" cy="2369125"/>
          </a:xfrm>
          <a:custGeom>
            <a:avLst/>
            <a:gdLst/>
            <a:ahLst/>
            <a:cxnLst/>
            <a:rect r="r" b="b" t="t" l="l"/>
            <a:pathLst>
              <a:path h="2369125" w="3101964">
                <a:moveTo>
                  <a:pt x="0" y="0"/>
                </a:moveTo>
                <a:lnTo>
                  <a:pt x="3101964" y="0"/>
                </a:lnTo>
                <a:lnTo>
                  <a:pt x="3101964" y="2369124"/>
                </a:lnTo>
                <a:lnTo>
                  <a:pt x="0" y="2369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14655335" y="-1267739"/>
            <a:ext cx="4163367" cy="2976807"/>
          </a:xfrm>
          <a:custGeom>
            <a:avLst/>
            <a:gdLst/>
            <a:ahLst/>
            <a:cxnLst/>
            <a:rect r="r" b="b" t="t" l="l"/>
            <a:pathLst>
              <a:path h="2976807" w="4163367">
                <a:moveTo>
                  <a:pt x="0" y="0"/>
                </a:moveTo>
                <a:lnTo>
                  <a:pt x="4163367" y="0"/>
                </a:lnTo>
                <a:lnTo>
                  <a:pt x="4163367" y="2976808"/>
                </a:lnTo>
                <a:lnTo>
                  <a:pt x="0" y="2976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22253" y="359812"/>
            <a:ext cx="1337777" cy="1337777"/>
          </a:xfrm>
          <a:custGeom>
            <a:avLst/>
            <a:gdLst/>
            <a:ahLst/>
            <a:cxnLst/>
            <a:rect r="r" b="b" t="t" l="l"/>
            <a:pathLst>
              <a:path h="1337777" w="1337777">
                <a:moveTo>
                  <a:pt x="0" y="0"/>
                </a:moveTo>
                <a:lnTo>
                  <a:pt x="1337777" y="0"/>
                </a:lnTo>
                <a:lnTo>
                  <a:pt x="1337777" y="1337776"/>
                </a:lnTo>
                <a:lnTo>
                  <a:pt x="0" y="13377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653213" y="5868089"/>
            <a:ext cx="2939778" cy="455148"/>
            <a:chOff x="0" y="0"/>
            <a:chExt cx="774263" cy="11987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74263" cy="119874"/>
            </a:xfrm>
            <a:custGeom>
              <a:avLst/>
              <a:gdLst/>
              <a:ahLst/>
              <a:cxnLst/>
              <a:rect r="r" b="b" t="t" l="l"/>
              <a:pathLst>
                <a:path h="119874" w="774263">
                  <a:moveTo>
                    <a:pt x="0" y="0"/>
                  </a:moveTo>
                  <a:lnTo>
                    <a:pt x="774263" y="0"/>
                  </a:lnTo>
                  <a:lnTo>
                    <a:pt x="774263" y="119874"/>
                  </a:lnTo>
                  <a:lnTo>
                    <a:pt x="0" y="119874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774263" cy="1674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547281" y="2630098"/>
            <a:ext cx="9193439" cy="1036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88"/>
              </a:lnSpc>
            </a:pPr>
            <a:r>
              <a:rPr lang="en-US" sz="6063">
                <a:solidFill>
                  <a:srgbClr val="000000"/>
                </a:solidFill>
                <a:latin typeface="League Spartan"/>
              </a:rPr>
              <a:t>[ARTICLE TITLE]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47281" y="5515482"/>
            <a:ext cx="3843113" cy="655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53"/>
              </a:lnSpc>
            </a:pPr>
            <a:r>
              <a:rPr lang="en-US" sz="3823">
                <a:solidFill>
                  <a:srgbClr val="000000"/>
                </a:solidFill>
                <a:latin typeface="Lato"/>
              </a:rPr>
              <a:t>[AUTHORS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53213" y="8647741"/>
            <a:ext cx="10566058" cy="1154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4"/>
              </a:lnSpc>
            </a:pPr>
            <a:r>
              <a:rPr lang="en-US" sz="2174">
                <a:solidFill>
                  <a:srgbClr val="000000"/>
                </a:solidFill>
                <a:latin typeface="Poppins"/>
              </a:rPr>
              <a:t>International Student Conference on Economics, Business &amp; Politics</a:t>
            </a:r>
          </a:p>
          <a:p>
            <a:pPr algn="l">
              <a:lnSpc>
                <a:spcPts val="3044"/>
              </a:lnSpc>
            </a:pPr>
            <a:r>
              <a:rPr lang="en-US" sz="2174">
                <a:solidFill>
                  <a:srgbClr val="000000"/>
                </a:solidFill>
                <a:latin typeface="Poppins"/>
              </a:rPr>
              <a:t>Universitas Muhammadiyah Kalimantan Timur</a:t>
            </a:r>
          </a:p>
          <a:p>
            <a:pPr algn="l">
              <a:lnSpc>
                <a:spcPts val="3044"/>
              </a:lnSpc>
              <a:spcBef>
                <a:spcPct val="0"/>
              </a:spcBef>
            </a:pPr>
            <a:r>
              <a:rPr lang="en-US" sz="2174">
                <a:solidFill>
                  <a:srgbClr val="000000"/>
                </a:solidFill>
                <a:latin typeface="Poppins"/>
              </a:rPr>
              <a:t>June 10, 2024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733142" y="1691056"/>
            <a:ext cx="4596719" cy="0"/>
          </a:xfrm>
          <a:prstGeom prst="line">
            <a:avLst/>
          </a:prstGeom>
          <a:ln cap="flat" w="76200">
            <a:solidFill>
              <a:srgbClr val="57487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33142" y="599755"/>
            <a:ext cx="6958280" cy="1053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24"/>
              </a:lnSpc>
            </a:pPr>
            <a:r>
              <a:rPr lang="en-US" sz="6160">
                <a:solidFill>
                  <a:srgbClr val="000000"/>
                </a:solidFill>
                <a:latin typeface="League Spartan Bold"/>
              </a:rPr>
              <a:t>INTRODUCTION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33142" y="2235499"/>
            <a:ext cx="6367164" cy="1184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0"/>
              </a:lnSpc>
              <a:spcBef>
                <a:spcPct val="0"/>
              </a:spcBef>
            </a:pPr>
            <a:r>
              <a:rPr lang="en-US" sz="2243">
                <a:solidFill>
                  <a:srgbClr val="000000"/>
                </a:solidFill>
                <a:latin typeface="Poppins"/>
              </a:rPr>
              <a:t>Lorem ipsum dolor sit amet, consectetur adipiscing elit, sed do eiusmod tempor incididunt ut labore et dolore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33142" y="9119720"/>
            <a:ext cx="2349542" cy="707923"/>
            <a:chOff x="0" y="0"/>
            <a:chExt cx="3132723" cy="94389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154971" y="0"/>
              <a:ext cx="1977752" cy="943897"/>
            </a:xfrm>
            <a:custGeom>
              <a:avLst/>
              <a:gdLst/>
              <a:ahLst/>
              <a:cxnLst/>
              <a:rect r="r" b="b" t="t" l="l"/>
              <a:pathLst>
                <a:path h="943897" w="1977752">
                  <a:moveTo>
                    <a:pt x="0" y="0"/>
                  </a:moveTo>
                  <a:lnTo>
                    <a:pt x="1977752" y="0"/>
                  </a:lnTo>
                  <a:lnTo>
                    <a:pt x="1977752" y="943897"/>
                  </a:ln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60275" r="-2585" b="-54672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43897" cy="943897"/>
            </a:xfrm>
            <a:custGeom>
              <a:avLst/>
              <a:gdLst/>
              <a:ahLst/>
              <a:cxnLst/>
              <a:rect r="r" b="b" t="t" l="l"/>
              <a:pathLst>
                <a:path h="943897" w="943897">
                  <a:moveTo>
                    <a:pt x="0" y="0"/>
                  </a:moveTo>
                  <a:lnTo>
                    <a:pt x="943897" y="0"/>
                  </a:lnTo>
                  <a:lnTo>
                    <a:pt x="943897" y="943897"/>
                  </a:ln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0" y="9111812"/>
            <a:ext cx="18288000" cy="1175188"/>
            <a:chOff x="0" y="0"/>
            <a:chExt cx="4816593" cy="30951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16592" cy="309514"/>
            </a:xfrm>
            <a:custGeom>
              <a:avLst/>
              <a:gdLst/>
              <a:ahLst/>
              <a:cxnLst/>
              <a:rect r="r" b="b" t="t" l="l"/>
              <a:pathLst>
                <a:path h="30951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9514"/>
                  </a:lnTo>
                  <a:lnTo>
                    <a:pt x="0" y="309514"/>
                  </a:lnTo>
                  <a:close/>
                </a:path>
              </a:pathLst>
            </a:custGeom>
            <a:solidFill>
              <a:srgbClr val="01316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816593" cy="357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8970842"/>
            <a:ext cx="18288000" cy="160020"/>
            <a:chOff x="0" y="0"/>
            <a:chExt cx="4816593" cy="4214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816592" cy="42145"/>
            </a:xfrm>
            <a:custGeom>
              <a:avLst/>
              <a:gdLst/>
              <a:ahLst/>
              <a:cxnLst/>
              <a:rect r="r" b="b" t="t" l="l"/>
              <a:pathLst>
                <a:path h="4214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145"/>
                  </a:lnTo>
                  <a:lnTo>
                    <a:pt x="0" y="42145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4816593" cy="89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670308" y="9354970"/>
            <a:ext cx="2349542" cy="707923"/>
            <a:chOff x="0" y="0"/>
            <a:chExt cx="3132723" cy="94389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154971" y="0"/>
              <a:ext cx="1977752" cy="943897"/>
            </a:xfrm>
            <a:custGeom>
              <a:avLst/>
              <a:gdLst/>
              <a:ahLst/>
              <a:cxnLst/>
              <a:rect r="r" b="b" t="t" l="l"/>
              <a:pathLst>
                <a:path h="943897" w="1977752">
                  <a:moveTo>
                    <a:pt x="0" y="0"/>
                  </a:moveTo>
                  <a:lnTo>
                    <a:pt x="1977752" y="0"/>
                  </a:lnTo>
                  <a:lnTo>
                    <a:pt x="1977752" y="943897"/>
                  </a:ln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60275" r="-2585" b="-54672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43897" cy="943897"/>
            </a:xfrm>
            <a:custGeom>
              <a:avLst/>
              <a:gdLst/>
              <a:ahLst/>
              <a:cxnLst/>
              <a:rect r="r" b="b" t="t" l="l"/>
              <a:pathLst>
                <a:path h="943897" w="943897">
                  <a:moveTo>
                    <a:pt x="0" y="0"/>
                  </a:moveTo>
                  <a:lnTo>
                    <a:pt x="943897" y="0"/>
                  </a:lnTo>
                  <a:lnTo>
                    <a:pt x="943897" y="943897"/>
                  </a:ln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505196" y="2044151"/>
            <a:ext cx="5049618" cy="0"/>
          </a:xfrm>
          <a:prstGeom prst="line">
            <a:avLst/>
          </a:prstGeom>
          <a:ln cap="flat" w="76200">
            <a:solidFill>
              <a:srgbClr val="01316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368900"/>
            <a:ext cx="146488" cy="1675250"/>
            <a:chOff x="0" y="0"/>
            <a:chExt cx="38581" cy="4412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581" cy="441218"/>
            </a:xfrm>
            <a:custGeom>
              <a:avLst/>
              <a:gdLst/>
              <a:ahLst/>
              <a:cxnLst/>
              <a:rect r="r" b="b" t="t" l="l"/>
              <a:pathLst>
                <a:path h="441218" w="38581">
                  <a:moveTo>
                    <a:pt x="0" y="0"/>
                  </a:moveTo>
                  <a:lnTo>
                    <a:pt x="38581" y="0"/>
                  </a:lnTo>
                  <a:lnTo>
                    <a:pt x="38581" y="441218"/>
                  </a:lnTo>
                  <a:lnTo>
                    <a:pt x="0" y="441218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8581" cy="4888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5400000">
            <a:off x="1793081" y="8347431"/>
            <a:ext cx="146488" cy="1675250"/>
            <a:chOff x="0" y="0"/>
            <a:chExt cx="38581" cy="44121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581" cy="441218"/>
            </a:xfrm>
            <a:custGeom>
              <a:avLst/>
              <a:gdLst/>
              <a:ahLst/>
              <a:cxnLst/>
              <a:rect r="r" b="b" t="t" l="l"/>
              <a:pathLst>
                <a:path h="441218" w="38581">
                  <a:moveTo>
                    <a:pt x="0" y="0"/>
                  </a:moveTo>
                  <a:lnTo>
                    <a:pt x="38581" y="0"/>
                  </a:lnTo>
                  <a:lnTo>
                    <a:pt x="38581" y="441218"/>
                  </a:lnTo>
                  <a:lnTo>
                    <a:pt x="0" y="441218"/>
                  </a:lnTo>
                  <a:close/>
                </a:path>
              </a:pathLst>
            </a:custGeom>
            <a:solidFill>
              <a:srgbClr val="57487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8581" cy="4888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505196" y="904875"/>
            <a:ext cx="5914265" cy="1101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44"/>
              </a:lnSpc>
            </a:pPr>
            <a:r>
              <a:rPr lang="en-US" sz="6460">
                <a:solidFill>
                  <a:srgbClr val="000000"/>
                </a:solidFill>
                <a:latin typeface="League Spartan"/>
              </a:rPr>
              <a:t>METHOD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0" y="9111812"/>
            <a:ext cx="18288000" cy="1175188"/>
            <a:chOff x="0" y="0"/>
            <a:chExt cx="4816593" cy="30951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16592" cy="309514"/>
            </a:xfrm>
            <a:custGeom>
              <a:avLst/>
              <a:gdLst/>
              <a:ahLst/>
              <a:cxnLst/>
              <a:rect r="r" b="b" t="t" l="l"/>
              <a:pathLst>
                <a:path h="30951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9514"/>
                  </a:lnTo>
                  <a:lnTo>
                    <a:pt x="0" y="309514"/>
                  </a:lnTo>
                  <a:close/>
                </a:path>
              </a:pathLst>
            </a:custGeom>
            <a:solidFill>
              <a:srgbClr val="01316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816593" cy="357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0" y="8970842"/>
            <a:ext cx="18288000" cy="160020"/>
            <a:chOff x="0" y="0"/>
            <a:chExt cx="4816593" cy="4214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16592" cy="42145"/>
            </a:xfrm>
            <a:custGeom>
              <a:avLst/>
              <a:gdLst/>
              <a:ahLst/>
              <a:cxnLst/>
              <a:rect r="r" b="b" t="t" l="l"/>
              <a:pathLst>
                <a:path h="4214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145"/>
                  </a:lnTo>
                  <a:lnTo>
                    <a:pt x="0" y="42145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4816593" cy="89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5670308" y="9354970"/>
            <a:ext cx="2349542" cy="707923"/>
            <a:chOff x="0" y="0"/>
            <a:chExt cx="3132723" cy="94389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154971" y="0"/>
              <a:ext cx="1977752" cy="943897"/>
            </a:xfrm>
            <a:custGeom>
              <a:avLst/>
              <a:gdLst/>
              <a:ahLst/>
              <a:cxnLst/>
              <a:rect r="r" b="b" t="t" l="l"/>
              <a:pathLst>
                <a:path h="943897" w="1977752">
                  <a:moveTo>
                    <a:pt x="0" y="0"/>
                  </a:moveTo>
                  <a:lnTo>
                    <a:pt x="1977752" y="0"/>
                  </a:lnTo>
                  <a:lnTo>
                    <a:pt x="1977752" y="943897"/>
                  </a:ln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60275" r="-2585" b="-54672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43897" cy="943897"/>
            </a:xfrm>
            <a:custGeom>
              <a:avLst/>
              <a:gdLst/>
              <a:ahLst/>
              <a:cxnLst/>
              <a:rect r="r" b="b" t="t" l="l"/>
              <a:pathLst>
                <a:path h="943897" w="943897">
                  <a:moveTo>
                    <a:pt x="0" y="0"/>
                  </a:moveTo>
                  <a:lnTo>
                    <a:pt x="943897" y="0"/>
                  </a:lnTo>
                  <a:lnTo>
                    <a:pt x="943897" y="943897"/>
                  </a:ln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505196" y="2044151"/>
            <a:ext cx="5049618" cy="0"/>
          </a:xfrm>
          <a:prstGeom prst="line">
            <a:avLst/>
          </a:prstGeom>
          <a:ln cap="flat" w="76200">
            <a:solidFill>
              <a:srgbClr val="01316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368900"/>
            <a:ext cx="146488" cy="1675250"/>
            <a:chOff x="0" y="0"/>
            <a:chExt cx="38581" cy="4412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581" cy="441218"/>
            </a:xfrm>
            <a:custGeom>
              <a:avLst/>
              <a:gdLst/>
              <a:ahLst/>
              <a:cxnLst/>
              <a:rect r="r" b="b" t="t" l="l"/>
              <a:pathLst>
                <a:path h="441218" w="38581">
                  <a:moveTo>
                    <a:pt x="0" y="0"/>
                  </a:moveTo>
                  <a:lnTo>
                    <a:pt x="38581" y="0"/>
                  </a:lnTo>
                  <a:lnTo>
                    <a:pt x="38581" y="441218"/>
                  </a:lnTo>
                  <a:lnTo>
                    <a:pt x="0" y="441218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8581" cy="4888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05196" y="904875"/>
            <a:ext cx="5914265" cy="1101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44"/>
              </a:lnSpc>
            </a:pPr>
            <a:r>
              <a:rPr lang="en-US" sz="6460">
                <a:solidFill>
                  <a:srgbClr val="000000"/>
                </a:solidFill>
                <a:latin typeface="League Spartan"/>
              </a:rPr>
              <a:t>TITLE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5400000">
            <a:off x="16370759" y="289655"/>
            <a:ext cx="2206896" cy="1627586"/>
          </a:xfrm>
          <a:custGeom>
            <a:avLst/>
            <a:gdLst/>
            <a:ahLst/>
            <a:cxnLst/>
            <a:rect r="r" b="b" t="t" l="l"/>
            <a:pathLst>
              <a:path h="1627586" w="2206896">
                <a:moveTo>
                  <a:pt x="0" y="0"/>
                </a:moveTo>
                <a:lnTo>
                  <a:pt x="2206896" y="0"/>
                </a:lnTo>
                <a:lnTo>
                  <a:pt x="2206896" y="1627586"/>
                </a:lnTo>
                <a:lnTo>
                  <a:pt x="0" y="1627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-525842" y="6806424"/>
            <a:ext cx="4006419" cy="2954734"/>
          </a:xfrm>
          <a:custGeom>
            <a:avLst/>
            <a:gdLst/>
            <a:ahLst/>
            <a:cxnLst/>
            <a:rect r="r" b="b" t="t" l="l"/>
            <a:pathLst>
              <a:path h="2954734" w="4006419">
                <a:moveTo>
                  <a:pt x="0" y="0"/>
                </a:moveTo>
                <a:lnTo>
                  <a:pt x="4006418" y="0"/>
                </a:lnTo>
                <a:lnTo>
                  <a:pt x="4006418" y="2954734"/>
                </a:lnTo>
                <a:lnTo>
                  <a:pt x="0" y="29547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5439900" y="9258300"/>
            <a:ext cx="2441029" cy="707923"/>
            <a:chOff x="0" y="0"/>
            <a:chExt cx="3254705" cy="94389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147233" y="0"/>
              <a:ext cx="2107473" cy="898168"/>
            </a:xfrm>
            <a:custGeom>
              <a:avLst/>
              <a:gdLst/>
              <a:ahLst/>
              <a:cxnLst/>
              <a:rect r="r" b="b" t="t" l="l"/>
              <a:pathLst>
                <a:path h="898168" w="2107473">
                  <a:moveTo>
                    <a:pt x="0" y="0"/>
                  </a:moveTo>
                  <a:lnTo>
                    <a:pt x="2107472" y="0"/>
                  </a:lnTo>
                  <a:lnTo>
                    <a:pt x="2107472" y="898168"/>
                  </a:lnTo>
                  <a:lnTo>
                    <a:pt x="0" y="898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4845" t="-122000" r="-24723" b="-12895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43897" cy="943897"/>
            </a:xfrm>
            <a:custGeom>
              <a:avLst/>
              <a:gdLst/>
              <a:ahLst/>
              <a:cxnLst/>
              <a:rect r="r" b="b" t="t" l="l"/>
              <a:pathLst>
                <a:path h="943897" w="943897">
                  <a:moveTo>
                    <a:pt x="0" y="0"/>
                  </a:moveTo>
                  <a:lnTo>
                    <a:pt x="943897" y="0"/>
                  </a:lnTo>
                  <a:lnTo>
                    <a:pt x="943897" y="943897"/>
                  </a:ln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505196" y="2044151"/>
            <a:ext cx="5049618" cy="0"/>
          </a:xfrm>
          <a:prstGeom prst="line">
            <a:avLst/>
          </a:prstGeom>
          <a:ln cap="flat" w="76200">
            <a:solidFill>
              <a:srgbClr val="01316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368900"/>
            <a:ext cx="146488" cy="1675250"/>
            <a:chOff x="0" y="0"/>
            <a:chExt cx="38581" cy="4412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581" cy="441218"/>
            </a:xfrm>
            <a:custGeom>
              <a:avLst/>
              <a:gdLst/>
              <a:ahLst/>
              <a:cxnLst/>
              <a:rect r="r" b="b" t="t" l="l"/>
              <a:pathLst>
                <a:path h="441218" w="38581">
                  <a:moveTo>
                    <a:pt x="0" y="0"/>
                  </a:moveTo>
                  <a:lnTo>
                    <a:pt x="38581" y="0"/>
                  </a:lnTo>
                  <a:lnTo>
                    <a:pt x="38581" y="441218"/>
                  </a:lnTo>
                  <a:lnTo>
                    <a:pt x="0" y="441218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8581" cy="4888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05196" y="904875"/>
            <a:ext cx="5914265" cy="1101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44"/>
              </a:lnSpc>
            </a:pPr>
            <a:r>
              <a:rPr lang="en-US" sz="6460">
                <a:solidFill>
                  <a:srgbClr val="000000"/>
                </a:solidFill>
                <a:latin typeface="League Spartan"/>
              </a:rPr>
              <a:t>TITLE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400000">
            <a:off x="-289655" y="8369759"/>
            <a:ext cx="2206896" cy="1627586"/>
          </a:xfrm>
          <a:custGeom>
            <a:avLst/>
            <a:gdLst/>
            <a:ahLst/>
            <a:cxnLst/>
            <a:rect r="r" b="b" t="t" l="l"/>
            <a:pathLst>
              <a:path h="1627586" w="2206896">
                <a:moveTo>
                  <a:pt x="0" y="0"/>
                </a:moveTo>
                <a:lnTo>
                  <a:pt x="2206896" y="0"/>
                </a:lnTo>
                <a:lnTo>
                  <a:pt x="2206896" y="1627586"/>
                </a:lnTo>
                <a:lnTo>
                  <a:pt x="0" y="1627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439900" y="9258300"/>
            <a:ext cx="2441029" cy="707923"/>
            <a:chOff x="0" y="0"/>
            <a:chExt cx="3254705" cy="94389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147233" y="0"/>
              <a:ext cx="2107473" cy="898168"/>
            </a:xfrm>
            <a:custGeom>
              <a:avLst/>
              <a:gdLst/>
              <a:ahLst/>
              <a:cxnLst/>
              <a:rect r="r" b="b" t="t" l="l"/>
              <a:pathLst>
                <a:path h="898168" w="2107473">
                  <a:moveTo>
                    <a:pt x="0" y="0"/>
                  </a:moveTo>
                  <a:lnTo>
                    <a:pt x="2107472" y="0"/>
                  </a:lnTo>
                  <a:lnTo>
                    <a:pt x="2107472" y="898168"/>
                  </a:lnTo>
                  <a:lnTo>
                    <a:pt x="0" y="898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845" t="-122000" r="-24723" b="-12895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43897" cy="943897"/>
            </a:xfrm>
            <a:custGeom>
              <a:avLst/>
              <a:gdLst/>
              <a:ahLst/>
              <a:cxnLst/>
              <a:rect r="r" b="b" t="t" l="l"/>
              <a:pathLst>
                <a:path h="943897" w="943897">
                  <a:moveTo>
                    <a:pt x="0" y="0"/>
                  </a:moveTo>
                  <a:lnTo>
                    <a:pt x="943897" y="0"/>
                  </a:lnTo>
                  <a:lnTo>
                    <a:pt x="943897" y="943897"/>
                  </a:ln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-10800000">
            <a:off x="16202015" y="3528498"/>
            <a:ext cx="2114569" cy="1615002"/>
          </a:xfrm>
          <a:custGeom>
            <a:avLst/>
            <a:gdLst/>
            <a:ahLst/>
            <a:cxnLst/>
            <a:rect r="r" b="b" t="t" l="l"/>
            <a:pathLst>
              <a:path h="1615002" w="2114569">
                <a:moveTo>
                  <a:pt x="0" y="0"/>
                </a:moveTo>
                <a:lnTo>
                  <a:pt x="2114570" y="0"/>
                </a:lnTo>
                <a:lnTo>
                  <a:pt x="2114570" y="1615002"/>
                </a:lnTo>
                <a:lnTo>
                  <a:pt x="0" y="16150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15840243" y="1094815"/>
            <a:ext cx="2838114" cy="2029252"/>
          </a:xfrm>
          <a:custGeom>
            <a:avLst/>
            <a:gdLst/>
            <a:ahLst/>
            <a:cxnLst/>
            <a:rect r="r" b="b" t="t" l="l"/>
            <a:pathLst>
              <a:path h="2029252" w="2838114">
                <a:moveTo>
                  <a:pt x="0" y="0"/>
                </a:moveTo>
                <a:lnTo>
                  <a:pt x="2838114" y="0"/>
                </a:lnTo>
                <a:lnTo>
                  <a:pt x="2838114" y="2029251"/>
                </a:lnTo>
                <a:lnTo>
                  <a:pt x="0" y="20292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4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16202015" y="-807501"/>
            <a:ext cx="2114569" cy="1615002"/>
          </a:xfrm>
          <a:custGeom>
            <a:avLst/>
            <a:gdLst/>
            <a:ahLst/>
            <a:cxnLst/>
            <a:rect r="r" b="b" t="t" l="l"/>
            <a:pathLst>
              <a:path h="1615002" w="2114569">
                <a:moveTo>
                  <a:pt x="0" y="0"/>
                </a:moveTo>
                <a:lnTo>
                  <a:pt x="2114570" y="0"/>
                </a:lnTo>
                <a:lnTo>
                  <a:pt x="2114570" y="1615002"/>
                </a:lnTo>
                <a:lnTo>
                  <a:pt x="0" y="16150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505196" y="2044151"/>
            <a:ext cx="5049618" cy="0"/>
          </a:xfrm>
          <a:prstGeom prst="line">
            <a:avLst/>
          </a:prstGeom>
          <a:ln cap="flat" w="76200">
            <a:solidFill>
              <a:srgbClr val="01316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368900"/>
            <a:ext cx="146488" cy="1675250"/>
            <a:chOff x="0" y="0"/>
            <a:chExt cx="38581" cy="4412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581" cy="441218"/>
            </a:xfrm>
            <a:custGeom>
              <a:avLst/>
              <a:gdLst/>
              <a:ahLst/>
              <a:cxnLst/>
              <a:rect r="r" b="b" t="t" l="l"/>
              <a:pathLst>
                <a:path h="441218" w="38581">
                  <a:moveTo>
                    <a:pt x="0" y="0"/>
                  </a:moveTo>
                  <a:lnTo>
                    <a:pt x="38581" y="0"/>
                  </a:lnTo>
                  <a:lnTo>
                    <a:pt x="38581" y="441218"/>
                  </a:lnTo>
                  <a:lnTo>
                    <a:pt x="0" y="441218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8581" cy="4888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05196" y="904875"/>
            <a:ext cx="5914265" cy="1101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44"/>
              </a:lnSpc>
            </a:pPr>
            <a:r>
              <a:rPr lang="en-US" sz="6460">
                <a:solidFill>
                  <a:srgbClr val="000000"/>
                </a:solidFill>
                <a:latin typeface="League Spartan"/>
              </a:rPr>
              <a:t>TITLE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0" y="9123242"/>
            <a:ext cx="18288000" cy="89113"/>
            <a:chOff x="0" y="0"/>
            <a:chExt cx="4816593" cy="234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23470"/>
            </a:xfrm>
            <a:custGeom>
              <a:avLst/>
              <a:gdLst/>
              <a:ahLst/>
              <a:cxnLst/>
              <a:rect r="r" b="b" t="t" l="l"/>
              <a:pathLst>
                <a:path h="2347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3470"/>
                  </a:lnTo>
                  <a:lnTo>
                    <a:pt x="0" y="2347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4816593" cy="71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582775" y="9382125"/>
            <a:ext cx="2441029" cy="707923"/>
            <a:chOff x="0" y="0"/>
            <a:chExt cx="3254705" cy="94389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147233" y="0"/>
              <a:ext cx="2107473" cy="898168"/>
            </a:xfrm>
            <a:custGeom>
              <a:avLst/>
              <a:gdLst/>
              <a:ahLst/>
              <a:cxnLst/>
              <a:rect r="r" b="b" t="t" l="l"/>
              <a:pathLst>
                <a:path h="898168" w="2107473">
                  <a:moveTo>
                    <a:pt x="0" y="0"/>
                  </a:moveTo>
                  <a:lnTo>
                    <a:pt x="2107472" y="0"/>
                  </a:lnTo>
                  <a:lnTo>
                    <a:pt x="2107472" y="898168"/>
                  </a:lnTo>
                  <a:lnTo>
                    <a:pt x="0" y="898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845" t="-122000" r="-24723" b="-12895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43897" cy="943897"/>
            </a:xfrm>
            <a:custGeom>
              <a:avLst/>
              <a:gdLst/>
              <a:ahLst/>
              <a:cxnLst/>
              <a:rect r="r" b="b" t="t" l="l"/>
              <a:pathLst>
                <a:path h="943897" w="943897">
                  <a:moveTo>
                    <a:pt x="0" y="0"/>
                  </a:moveTo>
                  <a:lnTo>
                    <a:pt x="943897" y="0"/>
                  </a:lnTo>
                  <a:lnTo>
                    <a:pt x="943897" y="943897"/>
                  </a:ln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5400000">
            <a:off x="16370759" y="289655"/>
            <a:ext cx="2206896" cy="1627586"/>
          </a:xfrm>
          <a:custGeom>
            <a:avLst/>
            <a:gdLst/>
            <a:ahLst/>
            <a:cxnLst/>
            <a:rect r="r" b="b" t="t" l="l"/>
            <a:pathLst>
              <a:path h="1627586" w="2206896">
                <a:moveTo>
                  <a:pt x="0" y="0"/>
                </a:moveTo>
                <a:lnTo>
                  <a:pt x="2206896" y="0"/>
                </a:lnTo>
                <a:lnTo>
                  <a:pt x="2206896" y="1627586"/>
                </a:lnTo>
                <a:lnTo>
                  <a:pt x="0" y="1627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505196" y="2044151"/>
            <a:ext cx="5049618" cy="0"/>
          </a:xfrm>
          <a:prstGeom prst="line">
            <a:avLst/>
          </a:prstGeom>
          <a:ln cap="flat" w="76200">
            <a:solidFill>
              <a:srgbClr val="01316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368900"/>
            <a:ext cx="146488" cy="1675250"/>
            <a:chOff x="0" y="0"/>
            <a:chExt cx="38581" cy="4412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581" cy="441218"/>
            </a:xfrm>
            <a:custGeom>
              <a:avLst/>
              <a:gdLst/>
              <a:ahLst/>
              <a:cxnLst/>
              <a:rect r="r" b="b" t="t" l="l"/>
              <a:pathLst>
                <a:path h="441218" w="38581">
                  <a:moveTo>
                    <a:pt x="0" y="0"/>
                  </a:moveTo>
                  <a:lnTo>
                    <a:pt x="38581" y="0"/>
                  </a:lnTo>
                  <a:lnTo>
                    <a:pt x="38581" y="441218"/>
                  </a:lnTo>
                  <a:lnTo>
                    <a:pt x="0" y="441218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8581" cy="4888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5400000">
            <a:off x="1793081" y="8347431"/>
            <a:ext cx="146488" cy="1675250"/>
            <a:chOff x="0" y="0"/>
            <a:chExt cx="38581" cy="44121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581" cy="441218"/>
            </a:xfrm>
            <a:custGeom>
              <a:avLst/>
              <a:gdLst/>
              <a:ahLst/>
              <a:cxnLst/>
              <a:rect r="r" b="b" t="t" l="l"/>
              <a:pathLst>
                <a:path h="441218" w="38581">
                  <a:moveTo>
                    <a:pt x="0" y="0"/>
                  </a:moveTo>
                  <a:lnTo>
                    <a:pt x="38581" y="0"/>
                  </a:lnTo>
                  <a:lnTo>
                    <a:pt x="38581" y="441218"/>
                  </a:lnTo>
                  <a:lnTo>
                    <a:pt x="0" y="441218"/>
                  </a:lnTo>
                  <a:close/>
                </a:path>
              </a:pathLst>
            </a:custGeom>
            <a:solidFill>
              <a:srgbClr val="57487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38581" cy="4888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505196" y="904875"/>
            <a:ext cx="5914265" cy="1101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44"/>
              </a:lnSpc>
            </a:pPr>
            <a:r>
              <a:rPr lang="en-US" sz="6460">
                <a:solidFill>
                  <a:srgbClr val="000000"/>
                </a:solidFill>
                <a:latin typeface="League Spartan"/>
              </a:rPr>
              <a:t>TITLE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6130043" y="-1039773"/>
            <a:ext cx="1430072" cy="11916708"/>
            <a:chOff x="0" y="0"/>
            <a:chExt cx="1906763" cy="15888944"/>
          </a:xfrm>
        </p:grpSpPr>
        <p:sp>
          <p:nvSpPr>
            <p:cNvPr name="Freeform 12" id="12"/>
            <p:cNvSpPr/>
            <p:nvPr/>
          </p:nvSpPr>
          <p:spPr>
            <a:xfrm flipH="false" flipV="false" rot="-10800000">
              <a:off x="0" y="10417160"/>
              <a:ext cx="1906763" cy="1456290"/>
            </a:xfrm>
            <a:custGeom>
              <a:avLst/>
              <a:gdLst/>
              <a:ahLst/>
              <a:cxnLst/>
              <a:rect r="r" b="b" t="t" l="l"/>
              <a:pathLst>
                <a:path h="1456290" w="1906763">
                  <a:moveTo>
                    <a:pt x="0" y="0"/>
                  </a:moveTo>
                  <a:lnTo>
                    <a:pt x="1906763" y="0"/>
                  </a:lnTo>
                  <a:lnTo>
                    <a:pt x="1906763" y="1456290"/>
                  </a:lnTo>
                  <a:lnTo>
                    <a:pt x="0" y="145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6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5400000">
              <a:off x="-326220" y="8222643"/>
              <a:ext cx="2559203" cy="1829830"/>
            </a:xfrm>
            <a:custGeom>
              <a:avLst/>
              <a:gdLst/>
              <a:ahLst/>
              <a:cxnLst/>
              <a:rect r="r" b="b" t="t" l="l"/>
              <a:pathLst>
                <a:path h="1829830" w="2559203">
                  <a:moveTo>
                    <a:pt x="0" y="0"/>
                  </a:moveTo>
                  <a:lnTo>
                    <a:pt x="2559203" y="0"/>
                  </a:lnTo>
                  <a:lnTo>
                    <a:pt x="2559203" y="1829831"/>
                  </a:lnTo>
                  <a:lnTo>
                    <a:pt x="0" y="1829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44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0800000">
              <a:off x="0" y="6507275"/>
              <a:ext cx="1906763" cy="1456290"/>
            </a:xfrm>
            <a:custGeom>
              <a:avLst/>
              <a:gdLst/>
              <a:ahLst/>
              <a:cxnLst/>
              <a:rect r="r" b="b" t="t" l="l"/>
              <a:pathLst>
                <a:path h="1456290" w="1906763">
                  <a:moveTo>
                    <a:pt x="0" y="0"/>
                  </a:moveTo>
                  <a:lnTo>
                    <a:pt x="1906763" y="0"/>
                  </a:lnTo>
                  <a:lnTo>
                    <a:pt x="1906763" y="1456290"/>
                  </a:lnTo>
                  <a:lnTo>
                    <a:pt x="0" y="145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6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5400000">
              <a:off x="-326220" y="12238137"/>
              <a:ext cx="2559203" cy="1829830"/>
            </a:xfrm>
            <a:custGeom>
              <a:avLst/>
              <a:gdLst/>
              <a:ahLst/>
              <a:cxnLst/>
              <a:rect r="r" b="b" t="t" l="l"/>
              <a:pathLst>
                <a:path h="1829830" w="2559203">
                  <a:moveTo>
                    <a:pt x="0" y="0"/>
                  </a:moveTo>
                  <a:lnTo>
                    <a:pt x="2559203" y="0"/>
                  </a:lnTo>
                  <a:lnTo>
                    <a:pt x="2559203" y="1829830"/>
                  </a:lnTo>
                  <a:lnTo>
                    <a:pt x="0" y="182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44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0" y="14432654"/>
              <a:ext cx="1906763" cy="1456290"/>
            </a:xfrm>
            <a:custGeom>
              <a:avLst/>
              <a:gdLst/>
              <a:ahLst/>
              <a:cxnLst/>
              <a:rect r="r" b="b" t="t" l="l"/>
              <a:pathLst>
                <a:path h="1456290" w="1906763">
                  <a:moveTo>
                    <a:pt x="0" y="0"/>
                  </a:moveTo>
                  <a:lnTo>
                    <a:pt x="1906763" y="0"/>
                  </a:lnTo>
                  <a:lnTo>
                    <a:pt x="1906763" y="1456290"/>
                  </a:lnTo>
                  <a:lnTo>
                    <a:pt x="0" y="1456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6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-10800000">
              <a:off x="0" y="2559203"/>
              <a:ext cx="1906763" cy="1456290"/>
            </a:xfrm>
            <a:custGeom>
              <a:avLst/>
              <a:gdLst/>
              <a:ahLst/>
              <a:cxnLst/>
              <a:rect r="r" b="b" t="t" l="l"/>
              <a:pathLst>
                <a:path h="1456290" w="1906763">
                  <a:moveTo>
                    <a:pt x="0" y="0"/>
                  </a:moveTo>
                  <a:lnTo>
                    <a:pt x="1906763" y="0"/>
                  </a:lnTo>
                  <a:lnTo>
                    <a:pt x="1906763" y="1456291"/>
                  </a:lnTo>
                  <a:lnTo>
                    <a:pt x="0" y="1456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6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5400000">
              <a:off x="-326220" y="4312758"/>
              <a:ext cx="2559203" cy="1829830"/>
            </a:xfrm>
            <a:custGeom>
              <a:avLst/>
              <a:gdLst/>
              <a:ahLst/>
              <a:cxnLst/>
              <a:rect r="r" b="b" t="t" l="l"/>
              <a:pathLst>
                <a:path h="1829830" w="2559203">
                  <a:moveTo>
                    <a:pt x="0" y="0"/>
                  </a:moveTo>
                  <a:lnTo>
                    <a:pt x="2559203" y="0"/>
                  </a:lnTo>
                  <a:lnTo>
                    <a:pt x="2559203" y="1829830"/>
                  </a:lnTo>
                  <a:lnTo>
                    <a:pt x="0" y="182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44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5400000">
              <a:off x="-326220" y="364686"/>
              <a:ext cx="2559203" cy="1829830"/>
            </a:xfrm>
            <a:custGeom>
              <a:avLst/>
              <a:gdLst/>
              <a:ahLst/>
              <a:cxnLst/>
              <a:rect r="r" b="b" t="t" l="l"/>
              <a:pathLst>
                <a:path h="1829830" w="2559203">
                  <a:moveTo>
                    <a:pt x="0" y="0"/>
                  </a:moveTo>
                  <a:lnTo>
                    <a:pt x="2559203" y="0"/>
                  </a:lnTo>
                  <a:lnTo>
                    <a:pt x="2559203" y="1829831"/>
                  </a:lnTo>
                  <a:lnTo>
                    <a:pt x="0" y="1829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44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0" y="9111812"/>
            <a:ext cx="18288000" cy="1175188"/>
            <a:chOff x="0" y="0"/>
            <a:chExt cx="4816593" cy="30951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816592" cy="309514"/>
            </a:xfrm>
            <a:custGeom>
              <a:avLst/>
              <a:gdLst/>
              <a:ahLst/>
              <a:cxnLst/>
              <a:rect r="r" b="b" t="t" l="l"/>
              <a:pathLst>
                <a:path h="30951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9514"/>
                  </a:lnTo>
                  <a:lnTo>
                    <a:pt x="0" y="309514"/>
                  </a:lnTo>
                  <a:close/>
                </a:path>
              </a:pathLst>
            </a:custGeom>
            <a:solidFill>
              <a:srgbClr val="01316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4816593" cy="357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0" y="8970842"/>
            <a:ext cx="18288000" cy="160020"/>
            <a:chOff x="0" y="0"/>
            <a:chExt cx="4816593" cy="4214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816592" cy="42145"/>
            </a:xfrm>
            <a:custGeom>
              <a:avLst/>
              <a:gdLst/>
              <a:ahLst/>
              <a:cxnLst/>
              <a:rect r="r" b="b" t="t" l="l"/>
              <a:pathLst>
                <a:path h="4214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2145"/>
                  </a:lnTo>
                  <a:lnTo>
                    <a:pt x="0" y="42145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4816593" cy="89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92325" y="9345445"/>
            <a:ext cx="2349542" cy="707923"/>
            <a:chOff x="0" y="0"/>
            <a:chExt cx="3132723" cy="94389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1154971" y="0"/>
              <a:ext cx="1977752" cy="943897"/>
            </a:xfrm>
            <a:custGeom>
              <a:avLst/>
              <a:gdLst/>
              <a:ahLst/>
              <a:cxnLst/>
              <a:rect r="r" b="b" t="t" l="l"/>
              <a:pathLst>
                <a:path h="943897" w="1977752">
                  <a:moveTo>
                    <a:pt x="0" y="0"/>
                  </a:moveTo>
                  <a:lnTo>
                    <a:pt x="1977752" y="0"/>
                  </a:lnTo>
                  <a:lnTo>
                    <a:pt x="1977752" y="943897"/>
                  </a:ln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60275" r="-2585" b="-54672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943897" cy="943897"/>
            </a:xfrm>
            <a:custGeom>
              <a:avLst/>
              <a:gdLst/>
              <a:ahLst/>
              <a:cxnLst/>
              <a:rect r="r" b="b" t="t" l="l"/>
              <a:pathLst>
                <a:path h="943897" w="943897">
                  <a:moveTo>
                    <a:pt x="0" y="0"/>
                  </a:moveTo>
                  <a:lnTo>
                    <a:pt x="943897" y="0"/>
                  </a:lnTo>
                  <a:lnTo>
                    <a:pt x="943897" y="943897"/>
                  </a:lnTo>
                  <a:lnTo>
                    <a:pt x="0" y="943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31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-15540" r="0" b="-1554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-248684"/>
            <a:ext cx="16230600" cy="6526476"/>
            <a:chOff x="0" y="0"/>
            <a:chExt cx="4274726" cy="17189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718907"/>
            </a:xfrm>
            <a:custGeom>
              <a:avLst/>
              <a:gdLst/>
              <a:ahLst/>
              <a:cxnLst/>
              <a:rect r="r" b="b" t="t" l="l"/>
              <a:pathLst>
                <a:path h="171890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94580"/>
                  </a:lnTo>
                  <a:cubicBezTo>
                    <a:pt x="4274726" y="1701032"/>
                    <a:pt x="4272163" y="1707220"/>
                    <a:pt x="4267601" y="1711782"/>
                  </a:cubicBezTo>
                  <a:cubicBezTo>
                    <a:pt x="4263039" y="1716344"/>
                    <a:pt x="4256851" y="1718907"/>
                    <a:pt x="4250399" y="1718907"/>
                  </a:cubicBezTo>
                  <a:lnTo>
                    <a:pt x="24327" y="1718907"/>
                  </a:lnTo>
                  <a:cubicBezTo>
                    <a:pt x="10891" y="1718907"/>
                    <a:pt x="0" y="1708016"/>
                    <a:pt x="0" y="169458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274726" cy="17665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423739" y="3268668"/>
            <a:ext cx="11440521" cy="1874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86"/>
              </a:lnSpc>
            </a:pPr>
            <a:r>
              <a:rPr lang="en-US" sz="10990">
                <a:solidFill>
                  <a:srgbClr val="000000"/>
                </a:solidFill>
                <a:latin typeface="League Spartan"/>
              </a:rPr>
              <a:t>THANK YOU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126055" y="1429795"/>
            <a:ext cx="4035890" cy="1170448"/>
            <a:chOff x="0" y="0"/>
            <a:chExt cx="5381186" cy="156059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896784" y="0"/>
              <a:ext cx="3484402" cy="1484991"/>
            </a:xfrm>
            <a:custGeom>
              <a:avLst/>
              <a:gdLst/>
              <a:ahLst/>
              <a:cxnLst/>
              <a:rect r="r" b="b" t="t" l="l"/>
              <a:pathLst>
                <a:path h="1484991" w="3484402">
                  <a:moveTo>
                    <a:pt x="0" y="0"/>
                  </a:moveTo>
                  <a:lnTo>
                    <a:pt x="3484402" y="0"/>
                  </a:lnTo>
                  <a:lnTo>
                    <a:pt x="3484402" y="1484991"/>
                  </a:lnTo>
                  <a:lnTo>
                    <a:pt x="0" y="1484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845" t="-122000" r="-24723" b="-12895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0597" cy="1560597"/>
            </a:xfrm>
            <a:custGeom>
              <a:avLst/>
              <a:gdLst/>
              <a:ahLst/>
              <a:cxnLst/>
              <a:rect r="r" b="b" t="t" l="l"/>
              <a:pathLst>
                <a:path h="1560597" w="1560597">
                  <a:moveTo>
                    <a:pt x="0" y="0"/>
                  </a:moveTo>
                  <a:lnTo>
                    <a:pt x="1560597" y="0"/>
                  </a:lnTo>
                  <a:lnTo>
                    <a:pt x="1560597" y="1560597"/>
                  </a:lnTo>
                  <a:lnTo>
                    <a:pt x="0" y="1560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DAGEu1ots4Y</dc:identifier>
  <dcterms:modified xsi:type="dcterms:W3CDTF">2011-08-01T06:04:30Z</dcterms:modified>
  <cp:revision>1</cp:revision>
  <dc:title>Thesis Defense</dc:title>
</cp:coreProperties>
</file>